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1" r:id="rId4"/>
    <p:sldId id="262" r:id="rId5"/>
    <p:sldId id="273" r:id="rId6"/>
    <p:sldId id="268" r:id="rId7"/>
    <p:sldId id="263" r:id="rId8"/>
    <p:sldId id="272" r:id="rId9"/>
    <p:sldId id="265" r:id="rId10"/>
    <p:sldId id="269" r:id="rId11"/>
    <p:sldId id="260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3300"/>
    <a:srgbClr val="CCFFCC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05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20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56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02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48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1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92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51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63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6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A334-8086-49B6-A22D-0CD8F0A12E24}" type="datetimeFigureOut">
              <a:rPr lang="vi-VN" smtClean="0"/>
              <a:pPr/>
              <a:t>13/09/2019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3735-CDBA-41B8-A698-0D434D2211A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38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LISTEN/HK1/UNIT%202/13%20Track%2013.wm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LISTEN/HK1/UNIT%202/14%20Track%2014.wm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14363"/>
            <a:ext cx="78486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8580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9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UNIT 2: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CITY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Lesson 6: SKILLS 2</a:t>
            </a:r>
            <a:endParaRPr lang="en-US" sz="32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968910" y="38862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8910" y="61885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Times New Roman" pitchFamily="18" charset="0"/>
                <a:cs typeface="Arial" pitchFamily="34" charset="0"/>
              </a:rPr>
              <a:t>MAI THI HUONG GIANG</a:t>
            </a:r>
            <a:endParaRPr lang="en-US" b="1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97465"/>
            <a:ext cx="2286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767388"/>
            <a:ext cx="23860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9800"/>
            <a:ext cx="2628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01856" y="1662953"/>
            <a:ext cx="64579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Prepare for the next..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743201" y="533400"/>
            <a:ext cx="299918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6634934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2773" y="78658"/>
            <a:ext cx="2854401" cy="7177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I. LISTENING</a:t>
            </a:r>
            <a:endParaRPr lang="en-US" sz="40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8991600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city, or the one nearest to you, have any of these drawbacks?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60934"/>
            <a:ext cx="8458200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sprawl: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pollution: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(ô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 weather: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cost of living: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crime: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 jams: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overcrowding: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9120" y="1977509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0662" t="26028" r="9917" b="26027"/>
          <a:stretch/>
        </p:blipFill>
        <p:spPr>
          <a:xfrm>
            <a:off x="251717" y="381000"/>
            <a:ext cx="89154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309956"/>
            <a:ext cx="3352800" cy="457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5248" y="2096790"/>
            <a:ext cx="1171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3583" y="3377625"/>
            <a:ext cx="1156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office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4302313"/>
            <a:ext cx="1179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traffic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5282625"/>
            <a:ext cx="1209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roads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0417" t="28148" r="35000" b="8149"/>
          <a:stretch/>
        </p:blipFill>
        <p:spPr>
          <a:xfrm>
            <a:off x="533400" y="76200"/>
            <a:ext cx="8153400" cy="655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1295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0600" y="22098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66800" y="3184134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41148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1182" y="56388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5321" t="26021" r="19551" b="40931"/>
          <a:stretch/>
        </p:blipFill>
        <p:spPr bwMode="auto">
          <a:xfrm>
            <a:off x="152400" y="381000"/>
            <a:ext cx="8686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572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II. Writing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8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152400"/>
            <a:ext cx="8763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Writing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Read the paragraph and complete the outline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below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07094"/>
            <a:ext cx="3581400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 sentence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3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0452" y="4992718"/>
            <a:ext cx="599631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 contribute to making city life more difficult for its residents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084" y="1569400"/>
            <a:ext cx="696216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in a city has a number of drawbacks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0452" y="2202634"/>
            <a:ext cx="806846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the problem of traffic jams 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 accidents.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315" y="3343267"/>
            <a:ext cx="9938085" cy="108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Air </a:t>
            </a:r>
            <a:r>
              <a:rPr lang="en-US" sz="27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pollution negatively affects people’s </a:t>
            </a:r>
            <a:endParaRPr lang="en-US" sz="2700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27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7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also has a bad influence on the environment.</a:t>
            </a:r>
            <a:endParaRPr lang="en-US" sz="27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404968"/>
            <a:ext cx="281416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city is noisy.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0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"/>
            <a:ext cx="8001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one item from the list in 1. Make an outline, and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write a paragraph on one of the topics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3" name="Picture 92"/>
          <p:cNvPicPr/>
          <p:nvPr/>
        </p:nvPicPr>
        <p:blipFill rotWithShape="1">
          <a:blip r:embed="rId2"/>
          <a:srcRect l="23359" t="39934" r="18632" b="31130"/>
          <a:stretch/>
        </p:blipFill>
        <p:spPr bwMode="auto">
          <a:xfrm>
            <a:off x="685800" y="1295400"/>
            <a:ext cx="8001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810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8936"/>
            <a:ext cx="8763000" cy="654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a lot of disadvantages of living in a big city, air pollution is among the most serious problems.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Firstly,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pollution comes from the factories in the city. Big cities attract a lot of both inside and outside investments, so the number of factories is increasing quickly. This makes the air extremely polluted by smoke from factories.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Secondly,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there are too many transportation means also makes this problem worse. Exhaust from cars, motorbike is one of the factors that make the air polluted.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conclude,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pollution, which contributes to making more and more people get many serious diseases, such as lung cancer, tuberculosis and so on, is a big drawback of city life.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303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49</cp:revision>
  <dcterms:created xsi:type="dcterms:W3CDTF">2016-09-15T13:50:11Z</dcterms:created>
  <dcterms:modified xsi:type="dcterms:W3CDTF">2019-09-12T17:04:59Z</dcterms:modified>
</cp:coreProperties>
</file>